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0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4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07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3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4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3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4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8B8AA-7DB1-4B7E-BC56-3C78F979BACF}" type="slidenum">
              <a:rPr lang="en-US" smtClean="0">
                <a:solidFill>
                  <a:srgbClr val="46464A"/>
                </a:solidFill>
              </a:rPr>
              <a:pPr/>
              <a:t>‹#›</a:t>
            </a:fld>
            <a:endParaRPr lang="en-US">
              <a:solidFill>
                <a:srgbClr val="464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6D9AFB-128A-400D-A3B8-64FE3B60E608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30" y="267445"/>
            <a:ext cx="7265133" cy="1307577"/>
          </a:xfrm>
          <a:prstGeom prst="rect">
            <a:avLst/>
          </a:prstGeom>
        </p:spPr>
      </p:pic>
      <p:pic>
        <p:nvPicPr>
          <p:cNvPr id="17" name="colorsTot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8893" y="1873927"/>
            <a:ext cx="5182097" cy="368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975652" y="267445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2" y="1973831"/>
            <a:ext cx="2350541" cy="33773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30994" y="2884721"/>
            <a:ext cx="150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Preview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37391" y="299738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>
            <a:stCxn id="20" idx="6"/>
          </p:cNvCxnSpPr>
          <p:nvPr/>
        </p:nvCxnSpPr>
        <p:spPr>
          <a:xfrm>
            <a:off x="2949585" y="305348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0111" y="3220653"/>
            <a:ext cx="126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Values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836507" y="3333320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>
            <a:stCxn id="23" idx="6"/>
          </p:cNvCxnSpPr>
          <p:nvPr/>
        </p:nvCxnSpPr>
        <p:spPr>
          <a:xfrm>
            <a:off x="2948701" y="3389417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9668" y="3536741"/>
            <a:ext cx="1241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Eyedropper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36065" y="364940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9" idx="6"/>
          </p:cNvCxnSpPr>
          <p:nvPr/>
        </p:nvCxnSpPr>
        <p:spPr>
          <a:xfrm>
            <a:off x="2948259" y="370550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29448" y="3849121"/>
            <a:ext cx="2361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RGBA/HSLA/HSBA Sliders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35844" y="396178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>
            <a:stCxn id="32" idx="6"/>
          </p:cNvCxnSpPr>
          <p:nvPr/>
        </p:nvCxnSpPr>
        <p:spPr>
          <a:xfrm>
            <a:off x="2948038" y="401788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37041" y="4432160"/>
            <a:ext cx="157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Swatches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43437" y="4544827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>
            <a:stCxn id="35" idx="6"/>
          </p:cNvCxnSpPr>
          <p:nvPr/>
        </p:nvCxnSpPr>
        <p:spPr>
          <a:xfrm>
            <a:off x="2955631" y="4600924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" y="1469735"/>
            <a:ext cx="1955234" cy="5054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8990" y="2207440"/>
            <a:ext cx="98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Fill Color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45386" y="2320107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>
            <a:off x="1957580" y="2376204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8989" y="2528339"/>
            <a:ext cx="1932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Outline/Stroke Color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845386" y="264100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>
            <a:stCxn id="18" idx="6"/>
          </p:cNvCxnSpPr>
          <p:nvPr/>
        </p:nvCxnSpPr>
        <p:spPr>
          <a:xfrm>
            <a:off x="1957580" y="269710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38990" y="2825199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Stroke weight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45386" y="293786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>
            <a:stCxn id="21" idx="6"/>
          </p:cNvCxnSpPr>
          <p:nvPr/>
        </p:nvCxnSpPr>
        <p:spPr>
          <a:xfrm>
            <a:off x="1957580" y="299396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38989" y="3122059"/>
            <a:ext cx="126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Draw Shapes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845386" y="323472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stCxn id="24" idx="6"/>
          </p:cNvCxnSpPr>
          <p:nvPr/>
        </p:nvCxnSpPr>
        <p:spPr>
          <a:xfrm>
            <a:off x="1957580" y="329082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38989" y="3415211"/>
            <a:ext cx="114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Draw Lines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45386" y="352787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>
            <a:stCxn id="27" idx="6"/>
          </p:cNvCxnSpPr>
          <p:nvPr/>
        </p:nvCxnSpPr>
        <p:spPr>
          <a:xfrm>
            <a:off x="1957580" y="358397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8990" y="3772158"/>
            <a:ext cx="596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45386" y="3884825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30" idx="6"/>
          </p:cNvCxnSpPr>
          <p:nvPr/>
        </p:nvCxnSpPr>
        <p:spPr>
          <a:xfrm>
            <a:off x="1957580" y="394092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8989" y="4092385"/>
            <a:ext cx="85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Marker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45386" y="4205052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>
            <a:stCxn id="39" idx="6"/>
          </p:cNvCxnSpPr>
          <p:nvPr/>
        </p:nvCxnSpPr>
        <p:spPr>
          <a:xfrm>
            <a:off x="1957580" y="426114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38989" y="4400227"/>
            <a:ext cx="114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Highlighter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845386" y="4512894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6"/>
          </p:cNvCxnSpPr>
          <p:nvPr/>
        </p:nvCxnSpPr>
        <p:spPr>
          <a:xfrm>
            <a:off x="1957580" y="4568991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38989" y="4696834"/>
            <a:ext cx="735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Eraser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845386" y="4809501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45" idx="6"/>
          </p:cNvCxnSpPr>
          <p:nvPr/>
        </p:nvCxnSpPr>
        <p:spPr>
          <a:xfrm>
            <a:off x="1957580" y="4865598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8989" y="4993441"/>
            <a:ext cx="85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Cursor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45386" y="510610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>
            <a:stCxn id="48" idx="6"/>
          </p:cNvCxnSpPr>
          <p:nvPr/>
        </p:nvCxnSpPr>
        <p:spPr>
          <a:xfrm>
            <a:off x="1957580" y="516220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38990" y="5294038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Clear drawing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1845386" y="5406705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>
            <a:stCxn id="51" idx="6"/>
          </p:cNvCxnSpPr>
          <p:nvPr/>
        </p:nvCxnSpPr>
        <p:spPr>
          <a:xfrm>
            <a:off x="1957580" y="546280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38990" y="5634046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Save Drawing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845386" y="5746713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>
            <a:stCxn id="54" idx="6"/>
          </p:cNvCxnSpPr>
          <p:nvPr/>
        </p:nvCxnSpPr>
        <p:spPr>
          <a:xfrm>
            <a:off x="1957580" y="5802810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639" y="329799"/>
            <a:ext cx="7006872" cy="117142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09600" y="281735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0" name="drawing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6514" y="1855176"/>
            <a:ext cx="7440519" cy="3945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3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34" y="197579"/>
            <a:ext cx="7174878" cy="13608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1273" y="308049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3" y="2057028"/>
            <a:ext cx="1527550" cy="3572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982" y="2741599"/>
            <a:ext cx="19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Grid Screen Overlay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38379" y="285426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6" idx="6"/>
          </p:cNvCxnSpPr>
          <p:nvPr/>
        </p:nvCxnSpPr>
        <p:spPr>
          <a:xfrm>
            <a:off x="2050573" y="291036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31982" y="3049409"/>
            <a:ext cx="19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Vertical Screen Ruler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38379" y="316207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6"/>
          </p:cNvCxnSpPr>
          <p:nvPr/>
        </p:nvCxnSpPr>
        <p:spPr>
          <a:xfrm>
            <a:off x="2050573" y="321817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1982" y="3407867"/>
            <a:ext cx="214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Horizontal Screen Ruler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38379" y="3520534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12" idx="6"/>
          </p:cNvCxnSpPr>
          <p:nvPr/>
        </p:nvCxnSpPr>
        <p:spPr>
          <a:xfrm>
            <a:off x="2050573" y="3576631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1994" y="4046825"/>
            <a:ext cx="244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Mouse Cursor Coordinates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0585" y="421558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0132" y="3729761"/>
            <a:ext cx="441" cy="91217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2952" y="373566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812952" y="463822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31982" y="4900519"/>
            <a:ext cx="2362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Selection Measurement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938379" y="501318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9" idx="6"/>
          </p:cNvCxnSpPr>
          <p:nvPr/>
        </p:nvCxnSpPr>
        <p:spPr>
          <a:xfrm>
            <a:off x="2050573" y="506928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measuringTool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3024" y="1692077"/>
            <a:ext cx="6188075" cy="4576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2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90501"/>
            <a:ext cx="7882772" cy="1493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02398" y="367241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9" y="1802058"/>
            <a:ext cx="17716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4" y="4479686"/>
            <a:ext cx="1218399" cy="1807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01" y="1683917"/>
            <a:ext cx="561975" cy="422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9" y="2403035"/>
            <a:ext cx="1362075" cy="1952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73139" y="4535783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Elbow Connector 13"/>
          <p:cNvCxnSpPr>
            <a:stCxn id="9" idx="1"/>
            <a:endCxn id="5" idx="3"/>
          </p:cNvCxnSpPr>
          <p:nvPr/>
        </p:nvCxnSpPr>
        <p:spPr>
          <a:xfrm rot="10800000">
            <a:off x="2568899" y="2040183"/>
            <a:ext cx="204240" cy="2660808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73139" y="4911130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Elbow Connector 16"/>
          <p:cNvCxnSpPr>
            <a:stCxn id="15" idx="1"/>
            <a:endCxn id="8" idx="3"/>
          </p:cNvCxnSpPr>
          <p:nvPr/>
        </p:nvCxnSpPr>
        <p:spPr>
          <a:xfrm rot="10800000">
            <a:off x="2314675" y="3379348"/>
            <a:ext cx="458465" cy="1696990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3139" y="5286477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Elbow Connector 19"/>
          <p:cNvCxnSpPr>
            <a:stCxn id="18" idx="1"/>
            <a:endCxn id="6" idx="3"/>
          </p:cNvCxnSpPr>
          <p:nvPr/>
        </p:nvCxnSpPr>
        <p:spPr>
          <a:xfrm rot="10800000">
            <a:off x="2179863" y="5383381"/>
            <a:ext cx="593276" cy="6830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05943" y="4547164"/>
            <a:ext cx="233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Integer Base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12339" y="4659831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>
            <a:stCxn id="28" idx="6"/>
          </p:cNvCxnSpPr>
          <p:nvPr/>
        </p:nvCxnSpPr>
        <p:spPr>
          <a:xfrm>
            <a:off x="3324533" y="4715928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02836" y="4917369"/>
            <a:ext cx="2341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Common Unit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209232" y="503003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>
            <a:stCxn id="31" idx="6"/>
          </p:cNvCxnSpPr>
          <p:nvPr/>
        </p:nvCxnSpPr>
        <p:spPr>
          <a:xfrm>
            <a:off x="3321426" y="508613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16171" y="5297642"/>
            <a:ext cx="186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Basic Calculator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2567" y="5410309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>
            <a:stCxn id="34" idx="6"/>
          </p:cNvCxnSpPr>
          <p:nvPr/>
        </p:nvCxnSpPr>
        <p:spPr>
          <a:xfrm>
            <a:off x="3334761" y="546640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6437" y="3379348"/>
            <a:ext cx="244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ASCII/Unicode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405028" y="354811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03016" y="2611783"/>
            <a:ext cx="7788" cy="187976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8225" y="259723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88225" y="447968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conversion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77345" y="2092218"/>
            <a:ext cx="5007882" cy="3589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805" y="180231"/>
            <a:ext cx="8112842" cy="1373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6" y="2658261"/>
            <a:ext cx="20955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315" y="3646626"/>
            <a:ext cx="1391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Quick notes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08711" y="3759293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>
          <a:xfrm>
            <a:off x="2720905" y="3815390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2315" y="4040415"/>
            <a:ext cx="152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Screen Clipping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08711" y="4153082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8" idx="6"/>
          </p:cNvCxnSpPr>
          <p:nvPr/>
        </p:nvCxnSpPr>
        <p:spPr>
          <a:xfrm>
            <a:off x="2720905" y="420917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otes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6579" y="1932680"/>
            <a:ext cx="6286042" cy="4090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940367" y="281794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56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Neumont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Garcia</dc:creator>
  <cp:lastModifiedBy>Taylor Garcia</cp:lastModifiedBy>
  <cp:revision>45</cp:revision>
  <dcterms:created xsi:type="dcterms:W3CDTF">2014-12-01T02:45:12Z</dcterms:created>
  <dcterms:modified xsi:type="dcterms:W3CDTF">2014-12-01T19:29:00Z</dcterms:modified>
</cp:coreProperties>
</file>